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6" r:id="rId2"/>
    <p:sldId id="256" r:id="rId3"/>
    <p:sldId id="257" r:id="rId4"/>
    <p:sldId id="260" r:id="rId5"/>
    <p:sldId id="261" r:id="rId6"/>
    <p:sldId id="269" r:id="rId7"/>
    <p:sldId id="262" r:id="rId8"/>
    <p:sldId id="267" r:id="rId9"/>
    <p:sldId id="259" r:id="rId10"/>
    <p:sldId id="265" r:id="rId11"/>
    <p:sldId id="26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57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2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75303f17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75303f17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75303f17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75303f17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75303f17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75303f17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044444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0444443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75303f17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75303f17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75303f17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75303f17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05C9-C938-12D9-58C8-BC9BF81C4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9AD25-4BEB-DE85-EEEA-15E2C3441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7D134-2852-F639-DCDC-DCCC993A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69055-F0F9-5B07-D71F-17B035C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732FE-8749-262E-D90E-F2EBFFC5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1780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707A-76FE-B56F-3C79-509A820C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CC498-6AF2-FA0C-6B27-737DE1BEB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E2A6-2CD8-A3BC-E142-120E0F5D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9C57-2788-9661-DC30-1E30C8AD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0536-2262-3C19-D31E-D339EBB0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506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99BB7-AF33-74F9-07C0-97B1D86C7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9CCAE-3595-9EA9-6719-564715A29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85E6-97E8-D8CF-B668-9925A9D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A1A27-52BB-AD25-6612-3DE1111B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8CF3-F5B6-E771-2E21-5EFE2E91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6121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7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53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B3A0-C004-F334-5A01-24F4255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806C-36B0-70A0-AA88-C4DE7647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E85C-3AAA-905E-527D-77DA2565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0D2E-6BE6-CE52-B3F7-CCAC0AA0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2AC9F-DCDC-2185-A6F2-2BBAF57B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54969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D633-D2D0-4F99-99E7-AD0BE1DF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1A06-E79E-69AD-95F5-97F2A1BB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73EF0-7D89-7EC3-6300-6DE526FE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C0E53-B9DD-1A18-BA6D-509FEE89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802B-7F9E-9CA0-E110-A18BE1FD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40549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517D-6E73-3F9A-440B-3930B58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7F006-29F5-FCD8-64E6-B9042BB24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61BA5-8F08-6885-DAA5-32A54AC75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B8E07-9BA5-6939-C5C9-FC760508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27AD-3575-722F-C06C-87C11648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656EA-F373-636B-03E0-E6B7DF10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409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096C-0176-F47D-A4B7-EFAC79FD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D3710-F3B6-7E60-F9BC-F74696712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87D56-F7F3-0249-974D-D980C3E0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80BB6-9F68-3272-73B6-57CF7E188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6E8AA7-CA1A-D7A8-F688-985115128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1D481-629F-C812-497C-187E2DF9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B72A3-8B0D-6313-5D31-446B4EAF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F82AB-C67D-2976-F299-7AD74D21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31602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B889-966A-1FF4-B99D-E612E5A5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93756-A303-51E2-94EF-1C54B5E1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144C-4975-17D9-4EDF-5258486F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0D17C-049E-CDEB-E3CF-B0B2222D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41008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09CBF-D901-970A-A6E3-AC207015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C951F-6229-A9A9-D765-112C911C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F7234-357B-14B4-64F9-3DBA5738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98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47BA-E3C1-AE57-DA68-839F569B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61A5-5444-5395-56D6-54CAF0EE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CB35-1C2F-3FC2-D87D-0262ED79E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E916F-A8E9-A9CA-38DB-A40B6099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F5D72-ECE7-0371-DF1B-1B5B7E3A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3D2FA-3C33-59E5-C87F-09B27302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6765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3EAA-7C0F-667C-938B-5A929097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B0BEE9-66E6-7F4C-A7D6-9FE9ED4DC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EC3B0-1CAD-F468-C21E-7EFE55FFE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5A582-CDAD-5657-4BED-F97FBF5E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909F-8D4A-E0B6-F609-398F18CC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63ECE-839E-78C9-F3B8-1A00928B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961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668DE-5568-4591-6CC1-F6C401A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5C998-B20B-2D6B-F73B-161BC5CD6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0871-35E7-4F61-E815-7F655FC1B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A966-C179-48D9-B438-4C677783285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44C62-A266-B349-6723-B01934928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FD81D-3776-C42D-22C7-0D375A4A1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51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>
            <a:extLst>
              <a:ext uri="{FF2B5EF4-FFF2-40B4-BE49-F238E27FC236}">
                <a16:creationId xmlns:a16="http://schemas.microsoft.com/office/drawing/2014/main" id="{41E86192-7323-1D31-026C-ADC7393C3F96}"/>
              </a:ext>
            </a:extLst>
          </p:cNvPr>
          <p:cNvSpPr/>
          <p:nvPr/>
        </p:nvSpPr>
        <p:spPr>
          <a:xfrm>
            <a:off x="512956" y="735980"/>
            <a:ext cx="2486722" cy="21521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518C166-6B8C-FD6E-F217-FF5CA31A4E72}"/>
              </a:ext>
            </a:extLst>
          </p:cNvPr>
          <p:cNvSpPr/>
          <p:nvPr/>
        </p:nvSpPr>
        <p:spPr>
          <a:xfrm>
            <a:off x="2505461" y="2477502"/>
            <a:ext cx="1453376" cy="1256371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EC302C3-EB38-3362-0FBF-67C020C95C7D}"/>
              </a:ext>
            </a:extLst>
          </p:cNvPr>
          <p:cNvSpPr/>
          <p:nvPr/>
        </p:nvSpPr>
        <p:spPr>
          <a:xfrm>
            <a:off x="762089" y="3124376"/>
            <a:ext cx="1903051" cy="159259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E5F8B14-7EC8-1CC6-E258-3FBFD9B7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59" y="3376102"/>
            <a:ext cx="1915646" cy="10836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1FB474-33BC-45A7-5319-D6160AED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22" y="986489"/>
            <a:ext cx="1901677" cy="19016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3C246F-9E2C-C610-7D33-AC2F8F60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13" y="2674080"/>
            <a:ext cx="963707" cy="9637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05CF6F-7127-E7BD-DF31-B92C5006D1D7}"/>
              </a:ext>
            </a:extLst>
          </p:cNvPr>
          <p:cNvSpPr txBox="1"/>
          <p:nvPr/>
        </p:nvSpPr>
        <p:spPr>
          <a:xfrm>
            <a:off x="4059558" y="892388"/>
            <a:ext cx="4902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 OF ADDITIVE MANUFACTURING IN THE CLOTHING INDUSTRY</a:t>
            </a:r>
            <a:endParaRPr lang="en-I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307BED-3E6B-64EA-C723-7692BEA7E7D6}"/>
              </a:ext>
            </a:extLst>
          </p:cNvPr>
          <p:cNvSpPr txBox="1"/>
          <p:nvPr/>
        </p:nvSpPr>
        <p:spPr>
          <a:xfrm>
            <a:off x="4769568" y="2377714"/>
            <a:ext cx="348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6B2A38"/>
                </a:solidFill>
              </a:rPr>
              <a:t>“INFINTY WEAR”</a:t>
            </a:r>
            <a:endParaRPr lang="en-IN" sz="2400" i="1" dirty="0">
              <a:solidFill>
                <a:srgbClr val="6B2A38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2B80F9-F672-A949-19A1-D60055D3C6BE}"/>
              </a:ext>
            </a:extLst>
          </p:cNvPr>
          <p:cNvSpPr txBox="1"/>
          <p:nvPr/>
        </p:nvSpPr>
        <p:spPr>
          <a:xfrm>
            <a:off x="5013281" y="3124376"/>
            <a:ext cx="2994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Group</a:t>
            </a:r>
          </a:p>
          <a:p>
            <a:pPr algn="ctr"/>
            <a:r>
              <a:rPr lang="en-US" sz="1400" dirty="0"/>
              <a:t>Korupolu </a:t>
            </a:r>
            <a:r>
              <a:rPr lang="en-US" sz="1400" dirty="0" err="1"/>
              <a:t>Deekshitha</a:t>
            </a:r>
            <a:r>
              <a:rPr lang="en-US" sz="1400" dirty="0"/>
              <a:t> – 2021MEB1292</a:t>
            </a:r>
          </a:p>
          <a:p>
            <a:pPr algn="ctr"/>
            <a:r>
              <a:rPr lang="en-US" sz="1400" dirty="0"/>
              <a:t>Nishika Nakka – 2021MEB1301</a:t>
            </a:r>
          </a:p>
          <a:p>
            <a:pPr algn="ctr"/>
            <a:r>
              <a:rPr lang="en-US" sz="1400" dirty="0"/>
              <a:t>Surkanti Sai Sahasra- 2021MEB1328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7433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76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In summary, our project promotes sustainability in the fashion industry by replacing the traditional t-shirt manufacturing approach.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Through the use of additive manufacturing, we have introduced replaceable logos on our t-shirts, reducing overproduction and waste.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6087F-FF12-80C9-AE63-B9168225B907}"/>
              </a:ext>
            </a:extLst>
          </p:cNvPr>
          <p:cNvGrpSpPr/>
          <p:nvPr/>
        </p:nvGrpSpPr>
        <p:grpSpPr>
          <a:xfrm>
            <a:off x="340970" y="436812"/>
            <a:ext cx="8462060" cy="523220"/>
            <a:chOff x="370240" y="414650"/>
            <a:chExt cx="846206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E44EBC-FE86-062D-F0D8-071CA0D76D42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CONCLUSION</a:t>
              </a:r>
              <a:endParaRPr lang="en-IN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4E28DC-BFD7-5C5E-1540-0DFA5ACB2F79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882D24-6935-B911-397D-A101FCDFD66B}"/>
              </a:ext>
            </a:extLst>
          </p:cNvPr>
          <p:cNvSpPr txBox="1"/>
          <p:nvPr/>
        </p:nvSpPr>
        <p:spPr>
          <a:xfrm>
            <a:off x="158346" y="3283312"/>
            <a:ext cx="9133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project aligns with a more environmentally responsible and customizable fashion future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>
            <a:extLst>
              <a:ext uri="{FF2B5EF4-FFF2-40B4-BE49-F238E27FC236}">
                <a16:creationId xmlns:a16="http://schemas.microsoft.com/office/drawing/2014/main" id="{41E86192-7323-1D31-026C-ADC7393C3F96}"/>
              </a:ext>
            </a:extLst>
          </p:cNvPr>
          <p:cNvSpPr/>
          <p:nvPr/>
        </p:nvSpPr>
        <p:spPr>
          <a:xfrm>
            <a:off x="553453" y="1381438"/>
            <a:ext cx="7964070" cy="21521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E11761-3682-A819-6B45-DBEFFD47903A}"/>
              </a:ext>
            </a:extLst>
          </p:cNvPr>
          <p:cNvSpPr txBox="1"/>
          <p:nvPr/>
        </p:nvSpPr>
        <p:spPr>
          <a:xfrm>
            <a:off x="1636302" y="1787539"/>
            <a:ext cx="579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YOU !!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99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8246" y="983443"/>
            <a:ext cx="4884768" cy="2670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- Clothing is a fundamental aspect of human life. In recent times, clothing industry is booming.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- Clothes are the most purchased items in the world.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-From functional attire designed for specific activities to fashion statements that express individuality.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69" y="1199480"/>
            <a:ext cx="3033131" cy="2346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2F6D4F6-F851-96F0-9AD8-7700C5BD3C75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1483BA-F256-78A2-E27C-0870AE1B6BC4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INTRODUCTION</a:t>
              </a:r>
              <a:endParaRPr lang="en-IN" sz="2800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602C37C-2312-2E76-21B8-DC0F7DB7FC5E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C53507-E5A7-A3A3-8D11-6DE7DC39BFA6}"/>
              </a:ext>
            </a:extLst>
          </p:cNvPr>
          <p:cNvSpPr txBox="1"/>
          <p:nvPr/>
        </p:nvSpPr>
        <p:spPr>
          <a:xfrm>
            <a:off x="769434" y="3437472"/>
            <a:ext cx="7727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what are the consequences in the process of manufacturing, can we do something without compromising our needs?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B384A1E-9421-BD18-349D-673F0E5D5FB2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5A51D-E719-2123-23C9-A0DAC3C28D51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SUSTAINABILITY</a:t>
              </a:r>
              <a:endParaRPr lang="en-IN" sz="28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B628BD-AFB5-96A6-680E-BDB4E1D95CE3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FF90D3-727D-796B-5D11-BBE0E38F1D14}"/>
              </a:ext>
            </a:extLst>
          </p:cNvPr>
          <p:cNvSpPr txBox="1"/>
          <p:nvPr/>
        </p:nvSpPr>
        <p:spPr>
          <a:xfrm>
            <a:off x="844975" y="763630"/>
            <a:ext cx="7727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Are All Clothes Sustainable ??</a:t>
            </a: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7B5E86-C019-3E74-4E72-B77C5FE5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94" y="1756276"/>
            <a:ext cx="2080516" cy="224724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F2878-73AA-5369-87C9-9CD0286646AF}"/>
              </a:ext>
            </a:extLst>
          </p:cNvPr>
          <p:cNvCxnSpPr/>
          <p:nvPr/>
        </p:nvCxnSpPr>
        <p:spPr>
          <a:xfrm flipV="1">
            <a:off x="3412272" y="2061493"/>
            <a:ext cx="1951463" cy="454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92B18F-092E-FEE9-5292-5ECDDE812C3F}"/>
              </a:ext>
            </a:extLst>
          </p:cNvPr>
          <p:cNvCxnSpPr>
            <a:cxnSpLocks/>
          </p:cNvCxnSpPr>
          <p:nvPr/>
        </p:nvCxnSpPr>
        <p:spPr>
          <a:xfrm flipV="1">
            <a:off x="3437363" y="2763691"/>
            <a:ext cx="1926372" cy="19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23514B-29EE-EF57-CFE7-F7EF8F3254B6}"/>
              </a:ext>
            </a:extLst>
          </p:cNvPr>
          <p:cNvSpPr txBox="1"/>
          <p:nvPr/>
        </p:nvSpPr>
        <p:spPr>
          <a:xfrm>
            <a:off x="5471919" y="1812059"/>
            <a:ext cx="284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of Chemical Fertilizers</a:t>
            </a:r>
          </a:p>
          <a:p>
            <a:r>
              <a:rPr lang="en-US" sz="1600" dirty="0"/>
              <a:t>and Insecticides</a:t>
            </a:r>
            <a:endParaRPr lang="en-IN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53834-2D5A-ACC0-9172-1635567BD8CA}"/>
              </a:ext>
            </a:extLst>
          </p:cNvPr>
          <p:cNvSpPr txBox="1"/>
          <p:nvPr/>
        </p:nvSpPr>
        <p:spPr>
          <a:xfrm>
            <a:off x="5471915" y="2590921"/>
            <a:ext cx="284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Waste Generation</a:t>
            </a:r>
            <a:endParaRPr lang="en-IN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95EEF2-47E8-AB43-A953-DA26E59BEF19}"/>
              </a:ext>
            </a:extLst>
          </p:cNvPr>
          <p:cNvCxnSpPr>
            <a:cxnSpLocks/>
          </p:cNvCxnSpPr>
          <p:nvPr/>
        </p:nvCxnSpPr>
        <p:spPr>
          <a:xfrm>
            <a:off x="3412272" y="3251835"/>
            <a:ext cx="1926102" cy="17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79C3A9-22D5-64F0-0957-144EC1CC279A}"/>
              </a:ext>
            </a:extLst>
          </p:cNvPr>
          <p:cNvSpPr txBox="1"/>
          <p:nvPr/>
        </p:nvSpPr>
        <p:spPr>
          <a:xfrm>
            <a:off x="5471916" y="3251835"/>
            <a:ext cx="284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Water Pollution due to factories</a:t>
            </a:r>
            <a:endParaRPr lang="en-IN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08C33-D6ED-DE06-5D00-74A041E39D7C}"/>
              </a:ext>
            </a:extLst>
          </p:cNvPr>
          <p:cNvCxnSpPr>
            <a:cxnSpLocks/>
          </p:cNvCxnSpPr>
          <p:nvPr/>
        </p:nvCxnSpPr>
        <p:spPr>
          <a:xfrm>
            <a:off x="3412272" y="3593758"/>
            <a:ext cx="1926102" cy="4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B30EEB-5C5B-696A-47E1-BBB71F650269}"/>
              </a:ext>
            </a:extLst>
          </p:cNvPr>
          <p:cNvSpPr txBox="1"/>
          <p:nvPr/>
        </p:nvSpPr>
        <p:spPr>
          <a:xfrm>
            <a:off x="5471917" y="3937559"/>
            <a:ext cx="310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Health Problems to Farm Workers</a:t>
            </a:r>
            <a:endParaRPr lang="en-IN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B3F0E6-DF8F-8C55-BDFB-D7E360038BD2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A6A6F5-2B02-037C-5706-D19285C0A2B7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INFINITY WEAR</a:t>
              </a:r>
              <a:endParaRPr lang="en-IN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417931-9D32-6971-23D3-2E307F330999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1C59C5-0D62-C633-BE5F-CB26E618E9C1}"/>
              </a:ext>
            </a:extLst>
          </p:cNvPr>
          <p:cNvSpPr txBox="1"/>
          <p:nvPr/>
        </p:nvSpPr>
        <p:spPr>
          <a:xfrm>
            <a:off x="431590" y="2619127"/>
            <a:ext cx="8348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IDEA - </a:t>
            </a:r>
            <a:r>
              <a:rPr lang="en" sz="24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Reduce the consumption of cloth by altering logos rather than purchasing new.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486298F-E7C6-7E6E-ED8A-F582C108CE21}"/>
              </a:ext>
            </a:extLst>
          </p:cNvPr>
          <p:cNvSpPr/>
          <p:nvPr/>
        </p:nvSpPr>
        <p:spPr>
          <a:xfrm>
            <a:off x="593090" y="1329655"/>
            <a:ext cx="7957820" cy="10515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9AC47-1853-F050-D36B-585953CA3F98}"/>
              </a:ext>
            </a:extLst>
          </p:cNvPr>
          <p:cNvSpPr txBox="1"/>
          <p:nvPr/>
        </p:nvSpPr>
        <p:spPr>
          <a:xfrm>
            <a:off x="973567" y="1492792"/>
            <a:ext cx="7196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Aim</a:t>
            </a:r>
            <a:r>
              <a:rPr lang="en-US" dirty="0"/>
              <a:t> -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ddress the issue of excessive textile waste and overconsumption in the fashion industry, by promoting logo customization and Transformation. </a:t>
            </a:r>
          </a:p>
          <a:p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53392FF-EB09-59A3-AAED-FEB791695BB3}"/>
              </a:ext>
            </a:extLst>
          </p:cNvPr>
          <p:cNvSpPr/>
          <p:nvPr/>
        </p:nvSpPr>
        <p:spPr>
          <a:xfrm>
            <a:off x="431590" y="3571591"/>
            <a:ext cx="7957820" cy="895650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39758-72F9-17BF-6FB5-013ECA68ACFF}"/>
              </a:ext>
            </a:extLst>
          </p:cNvPr>
          <p:cNvSpPr txBox="1"/>
          <p:nvPr/>
        </p:nvSpPr>
        <p:spPr>
          <a:xfrm>
            <a:off x="812067" y="3696221"/>
            <a:ext cx="7196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Material</a:t>
            </a:r>
            <a:r>
              <a:rPr lang="en-US" dirty="0"/>
              <a:t> -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are using eco-friendly material like R-PLA(which is 100% recycled material).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70240" y="1323862"/>
            <a:ext cx="4029637" cy="3143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580073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a </a:t>
            </a:r>
            <a:r>
              <a:rPr lang="en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CAD model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requirement.</a:t>
            </a:r>
          </a:p>
          <a:p>
            <a:pPr marL="580073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it is an </a:t>
            </a:r>
            <a:r>
              <a:rPr lang="en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.stl file </a:t>
            </a:r>
          </a:p>
          <a:p>
            <a:pPr marL="580073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the .stl file into </a:t>
            </a:r>
            <a:r>
              <a:rPr lang="en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g-code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{used cura software to convert .stl into g-code, also add material also diameter and other features. }.</a:t>
            </a:r>
          </a:p>
          <a:p>
            <a:pPr marL="580073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it to the desktop and print.</a:t>
            </a:r>
          </a:p>
          <a:p>
            <a:pPr marL="580073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 it to the T-shirt.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705" y="1225573"/>
            <a:ext cx="3221017" cy="1111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964107-9337-7E01-7BBC-4E2EB99EB001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B77B80-3D4A-AEEC-5176-F846F7C7BD61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PROCEDURE</a:t>
              </a:r>
              <a:endParaRPr lang="en-IN" sz="28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65EAEF0-341D-5A0C-928D-4C8C909B3D74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831173-434C-A598-D612-CA9A03C3D259}"/>
              </a:ext>
            </a:extLst>
          </p:cNvPr>
          <p:cNvSpPr txBox="1"/>
          <p:nvPr/>
        </p:nvSpPr>
        <p:spPr>
          <a:xfrm>
            <a:off x="5570220" y="2351408"/>
            <a:ext cx="244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CAD MODEL</a:t>
            </a: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1F7C0-01EF-C15F-7718-2D74F2A6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705" y="2806307"/>
            <a:ext cx="3398923" cy="1279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AB757-BF07-FD19-4F49-34F6BD4EC49A}"/>
              </a:ext>
            </a:extLst>
          </p:cNvPr>
          <p:cNvSpPr txBox="1"/>
          <p:nvPr/>
        </p:nvSpPr>
        <p:spPr>
          <a:xfrm>
            <a:off x="5659173" y="4158226"/>
            <a:ext cx="244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3D PRINTING</a:t>
            </a:r>
            <a:endParaRPr lang="en-IN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3513FB-2E4C-8B63-8C91-981BCD4DCEFA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1C44F5-1664-6EA1-FBB3-098BAF6216E5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PROCEDURE</a:t>
              </a:r>
              <a:endParaRPr lang="en-IN" sz="28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10A9DF-2D8D-4446-70DD-4516FDD065DF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WhatsApp Video 2023-11-07 at 1.39.42 PM (1)">
            <a:hlinkClick r:id="" action="ppaction://media"/>
            <a:extLst>
              <a:ext uri="{FF2B5EF4-FFF2-40B4-BE49-F238E27FC236}">
                <a16:creationId xmlns:a16="http://schemas.microsoft.com/office/drawing/2014/main" id="{A42123D1-882D-DB56-015B-CF95958C2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823" y="1002036"/>
            <a:ext cx="6006353" cy="34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40" y="1169226"/>
            <a:ext cx="1465870" cy="147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95" y="1169226"/>
            <a:ext cx="1580606" cy="156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40" y="3025596"/>
            <a:ext cx="1558709" cy="1629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9BB206-AD83-6A51-9810-8728A289BCEF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93D14-601F-DE8F-410C-2C94C5C28937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IMAGES</a:t>
              </a:r>
              <a:endParaRPr lang="en-IN" sz="28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2834324-39EE-D97A-F92E-9E70A56E5C8E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1DB5C4-7125-F10E-77E3-300BF411E8DD}"/>
              </a:ext>
            </a:extLst>
          </p:cNvPr>
          <p:cNvCxnSpPr/>
          <p:nvPr/>
        </p:nvCxnSpPr>
        <p:spPr>
          <a:xfrm>
            <a:off x="1957891" y="1797935"/>
            <a:ext cx="1097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855B59-D9C8-2230-CA35-3357D13C5A98}"/>
              </a:ext>
            </a:extLst>
          </p:cNvPr>
          <p:cNvCxnSpPr>
            <a:cxnSpLocks/>
          </p:cNvCxnSpPr>
          <p:nvPr/>
        </p:nvCxnSpPr>
        <p:spPr>
          <a:xfrm>
            <a:off x="2030242" y="3765174"/>
            <a:ext cx="952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CCF4E2-80E3-2D3E-90C1-D9B0DBF9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566" y="1134423"/>
            <a:ext cx="2542383" cy="3520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FF6C00-77BB-5406-22A4-A5207AA76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727" y="3025596"/>
            <a:ext cx="1649074" cy="15806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1DFF99-E4F5-98BD-B0F3-14EE0A6EF0A7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5D4C00-1298-5183-A29B-01A874DE373B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COST ANALYSIS</a:t>
              </a:r>
              <a:endParaRPr lang="en-IN" sz="28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0DE93B6-D6B5-57B0-D027-8923BC13B715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27B54E-8465-FD85-D421-B42024F43470}"/>
              </a:ext>
            </a:extLst>
          </p:cNvPr>
          <p:cNvSpPr txBox="1"/>
          <p:nvPr/>
        </p:nvSpPr>
        <p:spPr>
          <a:xfrm>
            <a:off x="404551" y="1032734"/>
            <a:ext cx="8427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Additive Manufacturing offers advantages in inventory and transportation costs as well as supply chain management. Build time, energy consumption, and labor are also important factors that affect the cost.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010CC-6B6F-C0BC-EE02-ACA5D786DD58}"/>
              </a:ext>
            </a:extLst>
          </p:cNvPr>
          <p:cNvSpPr txBox="1"/>
          <p:nvPr/>
        </p:nvSpPr>
        <p:spPr>
          <a:xfrm>
            <a:off x="404551" y="1779099"/>
            <a:ext cx="8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 – Assume we need 5 types of t-shirts for 5 events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5F4E0-222C-0A58-36AC-EE2ECF1AEFEF}"/>
              </a:ext>
            </a:extLst>
          </p:cNvPr>
          <p:cNvSpPr txBox="1"/>
          <p:nvPr/>
        </p:nvSpPr>
        <p:spPr>
          <a:xfrm>
            <a:off x="450976" y="2131722"/>
            <a:ext cx="83348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Traditional Manufacturing -  5 x (cost of each T-shirt = 250) = 1250 Rupees 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687BE-380C-DC2B-B4E7-6FEB377F5055}"/>
              </a:ext>
            </a:extLst>
          </p:cNvPr>
          <p:cNvSpPr txBox="1"/>
          <p:nvPr/>
        </p:nvSpPr>
        <p:spPr>
          <a:xfrm>
            <a:off x="450976" y="2488422"/>
            <a:ext cx="8334898" cy="155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Additive Manufacturing -  Machine Purchase (one time investment – ideally) – 2 Lakh  </a:t>
            </a:r>
          </a:p>
          <a:p>
            <a:r>
              <a:rPr lang="en-US" sz="1400" dirty="0"/>
              <a:t>Material consumed=20 g (May vary with size)</a:t>
            </a:r>
          </a:p>
          <a:p>
            <a:r>
              <a:rPr lang="en-US" sz="1400" dirty="0"/>
              <a:t>The material spool cost=Rs 80/kg.</a:t>
            </a:r>
          </a:p>
          <a:p>
            <a:r>
              <a:rPr lang="en-US" sz="1400" dirty="0"/>
              <a:t>Other expenses(Electricity, labor costs, etc.)=60 Rs.</a:t>
            </a:r>
          </a:p>
          <a:p>
            <a:r>
              <a:rPr lang="en-US" sz="1400" dirty="0"/>
              <a:t>The cost of one logo= (1.6)+(60) = 62 , Cost of 5 logos=310 Rs.</a:t>
            </a:r>
          </a:p>
          <a:p>
            <a:r>
              <a:rPr lang="en-US" sz="1400" dirty="0"/>
              <a:t>Time to produce 5 logos= 4 hours ( may vary with size)</a:t>
            </a:r>
            <a:endParaRPr lang="en" sz="14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544D3-DD59-5A6B-43E0-E9B8FC6C1FF3}"/>
              </a:ext>
            </a:extLst>
          </p:cNvPr>
          <p:cNvSpPr txBox="1"/>
          <p:nvPr/>
        </p:nvSpPr>
        <p:spPr>
          <a:xfrm>
            <a:off x="370240" y="4110766"/>
            <a:ext cx="84277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From this cost analysis, we can conclude that our idea of using replaceable logos is not only environmentally sustainable but also cost-effective. It reduces the cost of branding for five events from 1250 Rs to just 510 Rs, demonstrating a significant cost saving.</a:t>
            </a:r>
          </a:p>
        </p:txBody>
      </p:sp>
    </p:spTree>
    <p:extLst>
      <p:ext uri="{BB962C8B-B14F-4D97-AF65-F5344CB8AC3E}">
        <p14:creationId xmlns:p14="http://schemas.microsoft.com/office/powerpoint/2010/main" val="117769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498" y="1728391"/>
            <a:ext cx="1667435" cy="2835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3B21BA-A038-7D7E-BF5E-C3A3D38588DC}"/>
              </a:ext>
            </a:extLst>
          </p:cNvPr>
          <p:cNvGrpSpPr/>
          <p:nvPr/>
        </p:nvGrpSpPr>
        <p:grpSpPr>
          <a:xfrm>
            <a:off x="370240" y="414650"/>
            <a:ext cx="8462060" cy="523220"/>
            <a:chOff x="370240" y="414650"/>
            <a:chExt cx="846206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ED4F6A-E50F-6995-FBA2-6250E2260CC5}"/>
                </a:ext>
              </a:extLst>
            </p:cNvPr>
            <p:cNvSpPr txBox="1"/>
            <p:nvPr/>
          </p:nvSpPr>
          <p:spPr>
            <a:xfrm>
              <a:off x="370240" y="414650"/>
              <a:ext cx="6108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FUTURE SCOPE</a:t>
              </a:r>
              <a:endParaRPr lang="en-IN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472BE1-32F2-EBE9-F79A-B3705C3DBF8B}"/>
                </a:ext>
              </a:extLst>
            </p:cNvPr>
            <p:cNvCxnSpPr/>
            <p:nvPr/>
          </p:nvCxnSpPr>
          <p:spPr>
            <a:xfrm>
              <a:off x="2910468" y="676260"/>
              <a:ext cx="59218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29D2D6-5614-8E88-E3B9-AB17E70FD944}"/>
              </a:ext>
            </a:extLst>
          </p:cNvPr>
          <p:cNvSpPr txBox="1"/>
          <p:nvPr/>
        </p:nvSpPr>
        <p:spPr>
          <a:xfrm>
            <a:off x="205679" y="1102298"/>
            <a:ext cx="834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NEED </a:t>
            </a:r>
            <a:r>
              <a:rPr lang="en-US" sz="2400" i="1" dirty="0">
                <a:solidFill>
                  <a:srgbClr val="FF0000"/>
                </a:solidFill>
                <a:sym typeface="Wingdings" panose="05000000000000000000" pitchFamily="2" charset="2"/>
              </a:rPr>
              <a:t> FASHION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F19FE-69CC-A7FE-8F77-3D1BD269DE32}"/>
              </a:ext>
            </a:extLst>
          </p:cNvPr>
          <p:cNvSpPr txBox="1"/>
          <p:nvPr/>
        </p:nvSpPr>
        <p:spPr>
          <a:xfrm>
            <a:off x="527125" y="1914861"/>
            <a:ext cx="276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of Multiple Designs in various colors.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CDDC5E-5711-766A-FD51-5788B5497C2F}"/>
              </a:ext>
            </a:extLst>
          </p:cNvPr>
          <p:cNvSpPr/>
          <p:nvPr/>
        </p:nvSpPr>
        <p:spPr>
          <a:xfrm>
            <a:off x="527125" y="1914861"/>
            <a:ext cx="2657139" cy="7637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567E09-AA2F-D2CC-AFAC-D08523AF3C5D}"/>
              </a:ext>
            </a:extLst>
          </p:cNvPr>
          <p:cNvSpPr/>
          <p:nvPr/>
        </p:nvSpPr>
        <p:spPr>
          <a:xfrm>
            <a:off x="3424549" y="2189853"/>
            <a:ext cx="2571077" cy="7637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B08E3-8C87-6EEB-089E-BF614D2E4FB3}"/>
              </a:ext>
            </a:extLst>
          </p:cNvPr>
          <p:cNvSpPr txBox="1"/>
          <p:nvPr/>
        </p:nvSpPr>
        <p:spPr>
          <a:xfrm>
            <a:off x="3424549" y="2248584"/>
            <a:ext cx="257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 into Jewelry and footwear.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C6D7A6-0032-223A-88C8-981379BD1F34}"/>
              </a:ext>
            </a:extLst>
          </p:cNvPr>
          <p:cNvSpPr/>
          <p:nvPr/>
        </p:nvSpPr>
        <p:spPr>
          <a:xfrm>
            <a:off x="527124" y="2965512"/>
            <a:ext cx="2657140" cy="7637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FB051-35DD-24E3-0492-15A4EB8D76AE}"/>
              </a:ext>
            </a:extLst>
          </p:cNvPr>
          <p:cNvSpPr txBox="1"/>
          <p:nvPr/>
        </p:nvSpPr>
        <p:spPr>
          <a:xfrm>
            <a:off x="527125" y="3024242"/>
            <a:ext cx="276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in the Aerospace &amp; Defense suits.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CB375C-93EC-CADD-E8A3-B86FFEF3EA9F}"/>
              </a:ext>
            </a:extLst>
          </p:cNvPr>
          <p:cNvSpPr/>
          <p:nvPr/>
        </p:nvSpPr>
        <p:spPr>
          <a:xfrm>
            <a:off x="3424549" y="3288676"/>
            <a:ext cx="2571077" cy="7637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A38EA4-2B88-B27D-255F-CF5A68D689A8}"/>
              </a:ext>
            </a:extLst>
          </p:cNvPr>
          <p:cNvSpPr txBox="1"/>
          <p:nvPr/>
        </p:nvSpPr>
        <p:spPr>
          <a:xfrm>
            <a:off x="3424549" y="3347407"/>
            <a:ext cx="257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of more eco-friendly materials. 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523</Words>
  <Application>Microsoft Office PowerPoint</Application>
  <PresentationFormat>On-screen Show (16:9)</PresentationFormat>
  <Paragraphs>58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Roboto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Nishika</dc:creator>
  <cp:lastModifiedBy>Deekshitha Korupolu</cp:lastModifiedBy>
  <cp:revision>3</cp:revision>
  <dcterms:modified xsi:type="dcterms:W3CDTF">2023-11-07T09:19:46Z</dcterms:modified>
</cp:coreProperties>
</file>